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"/>
  </p:notesMasterIdLst>
  <p:sldIdLst>
    <p:sldId id="354" r:id="rId2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>
        <p:scale>
          <a:sx n="77" d="100"/>
          <a:sy n="77" d="100"/>
        </p:scale>
        <p:origin x="-1140" y="-354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13.10.2021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13.10.2021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13.10.2021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67272"/>
            <a:ext cx="8075240" cy="516149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</a:t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 402»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2111" y="12567"/>
            <a:ext cx="2067638" cy="902055"/>
          </a:xfrm>
          <a:prstGeom prst="rect">
            <a:avLst/>
          </a:prstGeom>
        </p:spPr>
      </p:pic>
      <p:pic>
        <p:nvPicPr>
          <p:cNvPr id="1026" name="Picture 2" descr="C:\Users\Ирина\Desktop\красная книга\878c963b-75e2-4033-be6f-59307411648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60495"/>
            <a:ext cx="2618580" cy="1963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Ирина\Desktop\красная книга\fc9cab55-7f89-48b1-89e3-8b9a4f26835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10191"/>
            <a:ext cx="1998527" cy="2664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Ирина\Desktop\лекарственные растения\80fb12a4-e3b8-45cc-a775-ed728653256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8126" y="2210191"/>
            <a:ext cx="2266882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Ирина\Desktop\лекарственные растения\15c87eca-c6a7-4808-9b90-1e3805ac9bd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090088"/>
            <a:ext cx="2169075" cy="1907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Ирина\Desktop\игры народов поволжья\d224fd3a-16ac-49a4-9a90-6f8bc891b5d4 (1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525702"/>
            <a:ext cx="2160241" cy="1368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Ирина\Desktop\игры народов поволжья\63058e7b-ddbf-4983-a2ad-269a096a8ef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930029"/>
            <a:ext cx="2319920" cy="2101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Ирина\Desktop\флаг\5d1275d0-056f-43c1-9834-dbc51ba3c9b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368" y="935359"/>
            <a:ext cx="1757064" cy="2342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Ирина\Desktop\флаг\859cec82-b849-4bd1-bb1e-3f390ad572d0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849" y="914622"/>
            <a:ext cx="1858623" cy="2363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3216</TotalTime>
  <Words>2</Words>
  <Application>Microsoft Office PowerPoint</Application>
  <PresentationFormat>Экран (16:9)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2_Тема Office</vt:lpstr>
      <vt:lpstr>ФОТОРЕПОРТАЖ МАДОУ «Детский сад № 402»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402-1</cp:lastModifiedBy>
  <cp:revision>429</cp:revision>
  <cp:lastPrinted>2021-02-04T07:26:50Z</cp:lastPrinted>
  <dcterms:created xsi:type="dcterms:W3CDTF">2015-10-13T08:15:21Z</dcterms:created>
  <dcterms:modified xsi:type="dcterms:W3CDTF">2021-10-13T13:28:44Z</dcterms:modified>
</cp:coreProperties>
</file>